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7" autoAdjust="0"/>
    <p:restoredTop sz="94660"/>
  </p:normalViewPr>
  <p:slideViewPr>
    <p:cSldViewPr snapToGrid="0">
      <p:cViewPr varScale="1">
        <p:scale>
          <a:sx n="72" d="100"/>
          <a:sy n="72" d="100"/>
        </p:scale>
        <p:origin x="702" y="7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D6F852-9CF3-404F-8347-4110D65F89A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80E4391-B3D3-453D-87A4-DF5DE1CBFC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8DADB84-FCCF-41DC-87EB-0F8FB924C299}"/>
              </a:ext>
            </a:extLst>
          </p:cNvPr>
          <p:cNvSpPr>
            <a:spLocks noGrp="1"/>
          </p:cNvSpPr>
          <p:nvPr>
            <p:ph type="dt" sz="half" idx="10"/>
          </p:nvPr>
        </p:nvSpPr>
        <p:spPr/>
        <p:txBody>
          <a:bodyPr/>
          <a:lstStyle/>
          <a:p>
            <a:fld id="{E63F8389-86F3-4F44-B4B1-A041B4EC62B2}" type="datetimeFigureOut">
              <a:rPr lang="fr-FR" smtClean="0"/>
              <a:t>14/10/2020</a:t>
            </a:fld>
            <a:endParaRPr lang="fr-FR"/>
          </a:p>
        </p:txBody>
      </p:sp>
      <p:sp>
        <p:nvSpPr>
          <p:cNvPr id="5" name="Espace réservé du pied de page 4">
            <a:extLst>
              <a:ext uri="{FF2B5EF4-FFF2-40B4-BE49-F238E27FC236}">
                <a16:creationId xmlns:a16="http://schemas.microsoft.com/office/drawing/2014/main" id="{F31F8C4F-1CDA-446C-94AE-74C1667D54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75310E2-AE87-44AF-B123-AFD9A969D78E}"/>
              </a:ext>
            </a:extLst>
          </p:cNvPr>
          <p:cNvSpPr>
            <a:spLocks noGrp="1"/>
          </p:cNvSpPr>
          <p:nvPr>
            <p:ph type="sldNum" sz="quarter" idx="12"/>
          </p:nvPr>
        </p:nvSpPr>
        <p:spPr/>
        <p:txBody>
          <a:bodyPr/>
          <a:lstStyle/>
          <a:p>
            <a:fld id="{E9360434-A3AC-4CDA-A5E3-C1FE8192F350}" type="slidenum">
              <a:rPr lang="fr-FR" smtClean="0"/>
              <a:t>‹N°›</a:t>
            </a:fld>
            <a:endParaRPr lang="fr-FR"/>
          </a:p>
        </p:txBody>
      </p:sp>
    </p:spTree>
    <p:extLst>
      <p:ext uri="{BB962C8B-B14F-4D97-AF65-F5344CB8AC3E}">
        <p14:creationId xmlns:p14="http://schemas.microsoft.com/office/powerpoint/2010/main" val="1546009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2A0D5E-9ACD-49BF-8D8A-DC40AC3FB27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C219229-5D83-45C3-88F2-413ECB2ED26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7B2162F-12A9-487D-AD83-E720EDBAFCCF}"/>
              </a:ext>
            </a:extLst>
          </p:cNvPr>
          <p:cNvSpPr>
            <a:spLocks noGrp="1"/>
          </p:cNvSpPr>
          <p:nvPr>
            <p:ph type="dt" sz="half" idx="10"/>
          </p:nvPr>
        </p:nvSpPr>
        <p:spPr/>
        <p:txBody>
          <a:bodyPr/>
          <a:lstStyle/>
          <a:p>
            <a:fld id="{E63F8389-86F3-4F44-B4B1-A041B4EC62B2}" type="datetimeFigureOut">
              <a:rPr lang="fr-FR" smtClean="0"/>
              <a:t>14/10/2020</a:t>
            </a:fld>
            <a:endParaRPr lang="fr-FR"/>
          </a:p>
        </p:txBody>
      </p:sp>
      <p:sp>
        <p:nvSpPr>
          <p:cNvPr id="5" name="Espace réservé du pied de page 4">
            <a:extLst>
              <a:ext uri="{FF2B5EF4-FFF2-40B4-BE49-F238E27FC236}">
                <a16:creationId xmlns:a16="http://schemas.microsoft.com/office/drawing/2014/main" id="{EA209EBE-18CC-47A0-B63D-625AD83B156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91A8A19-91BF-4FE8-A82A-B712E958C316}"/>
              </a:ext>
            </a:extLst>
          </p:cNvPr>
          <p:cNvSpPr>
            <a:spLocks noGrp="1"/>
          </p:cNvSpPr>
          <p:nvPr>
            <p:ph type="sldNum" sz="quarter" idx="12"/>
          </p:nvPr>
        </p:nvSpPr>
        <p:spPr/>
        <p:txBody>
          <a:bodyPr/>
          <a:lstStyle/>
          <a:p>
            <a:fld id="{E9360434-A3AC-4CDA-A5E3-C1FE8192F350}" type="slidenum">
              <a:rPr lang="fr-FR" smtClean="0"/>
              <a:t>‹N°›</a:t>
            </a:fld>
            <a:endParaRPr lang="fr-FR"/>
          </a:p>
        </p:txBody>
      </p:sp>
    </p:spTree>
    <p:extLst>
      <p:ext uri="{BB962C8B-B14F-4D97-AF65-F5344CB8AC3E}">
        <p14:creationId xmlns:p14="http://schemas.microsoft.com/office/powerpoint/2010/main" val="827996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6A47B84-25A8-4C8B-BFF7-346790080B5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AE2C331-8157-4AFA-BFDB-2F6073823CD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20449A2-533D-41D5-A2B7-9E84E95FC1E5}"/>
              </a:ext>
            </a:extLst>
          </p:cNvPr>
          <p:cNvSpPr>
            <a:spLocks noGrp="1"/>
          </p:cNvSpPr>
          <p:nvPr>
            <p:ph type="dt" sz="half" idx="10"/>
          </p:nvPr>
        </p:nvSpPr>
        <p:spPr/>
        <p:txBody>
          <a:bodyPr/>
          <a:lstStyle/>
          <a:p>
            <a:fld id="{E63F8389-86F3-4F44-B4B1-A041B4EC62B2}" type="datetimeFigureOut">
              <a:rPr lang="fr-FR" smtClean="0"/>
              <a:t>14/10/2020</a:t>
            </a:fld>
            <a:endParaRPr lang="fr-FR"/>
          </a:p>
        </p:txBody>
      </p:sp>
      <p:sp>
        <p:nvSpPr>
          <p:cNvPr id="5" name="Espace réservé du pied de page 4">
            <a:extLst>
              <a:ext uri="{FF2B5EF4-FFF2-40B4-BE49-F238E27FC236}">
                <a16:creationId xmlns:a16="http://schemas.microsoft.com/office/drawing/2014/main" id="{A83A3420-65A7-454A-98FD-87C78D4A979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FAEB34D-7829-4453-8DC5-63E9A7F210A4}"/>
              </a:ext>
            </a:extLst>
          </p:cNvPr>
          <p:cNvSpPr>
            <a:spLocks noGrp="1"/>
          </p:cNvSpPr>
          <p:nvPr>
            <p:ph type="sldNum" sz="quarter" idx="12"/>
          </p:nvPr>
        </p:nvSpPr>
        <p:spPr/>
        <p:txBody>
          <a:bodyPr/>
          <a:lstStyle/>
          <a:p>
            <a:fld id="{E9360434-A3AC-4CDA-A5E3-C1FE8192F350}" type="slidenum">
              <a:rPr lang="fr-FR" smtClean="0"/>
              <a:t>‹N°›</a:t>
            </a:fld>
            <a:endParaRPr lang="fr-FR"/>
          </a:p>
        </p:txBody>
      </p:sp>
    </p:spTree>
    <p:extLst>
      <p:ext uri="{BB962C8B-B14F-4D97-AF65-F5344CB8AC3E}">
        <p14:creationId xmlns:p14="http://schemas.microsoft.com/office/powerpoint/2010/main" val="2808755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B482BB-2D01-4097-A0C1-BD73B8C3979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7E12CC8-D192-40B6-958A-42B8D508542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AFFF0F9-E53B-470F-ACBA-5F76E2FF6C6E}"/>
              </a:ext>
            </a:extLst>
          </p:cNvPr>
          <p:cNvSpPr>
            <a:spLocks noGrp="1"/>
          </p:cNvSpPr>
          <p:nvPr>
            <p:ph type="dt" sz="half" idx="10"/>
          </p:nvPr>
        </p:nvSpPr>
        <p:spPr/>
        <p:txBody>
          <a:bodyPr/>
          <a:lstStyle/>
          <a:p>
            <a:fld id="{E63F8389-86F3-4F44-B4B1-A041B4EC62B2}" type="datetimeFigureOut">
              <a:rPr lang="fr-FR" smtClean="0"/>
              <a:t>14/10/2020</a:t>
            </a:fld>
            <a:endParaRPr lang="fr-FR"/>
          </a:p>
        </p:txBody>
      </p:sp>
      <p:sp>
        <p:nvSpPr>
          <p:cNvPr id="5" name="Espace réservé du pied de page 4">
            <a:extLst>
              <a:ext uri="{FF2B5EF4-FFF2-40B4-BE49-F238E27FC236}">
                <a16:creationId xmlns:a16="http://schemas.microsoft.com/office/drawing/2014/main" id="{5EB712DD-45E3-4A45-99F2-CA8C11F0120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0678ABF-A9D0-49DC-A683-733383517878}"/>
              </a:ext>
            </a:extLst>
          </p:cNvPr>
          <p:cNvSpPr>
            <a:spLocks noGrp="1"/>
          </p:cNvSpPr>
          <p:nvPr>
            <p:ph type="sldNum" sz="quarter" idx="12"/>
          </p:nvPr>
        </p:nvSpPr>
        <p:spPr/>
        <p:txBody>
          <a:bodyPr/>
          <a:lstStyle/>
          <a:p>
            <a:fld id="{E9360434-A3AC-4CDA-A5E3-C1FE8192F350}" type="slidenum">
              <a:rPr lang="fr-FR" smtClean="0"/>
              <a:t>‹N°›</a:t>
            </a:fld>
            <a:endParaRPr lang="fr-FR"/>
          </a:p>
        </p:txBody>
      </p:sp>
    </p:spTree>
    <p:extLst>
      <p:ext uri="{BB962C8B-B14F-4D97-AF65-F5344CB8AC3E}">
        <p14:creationId xmlns:p14="http://schemas.microsoft.com/office/powerpoint/2010/main" val="101078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787ABC-8DC2-42EF-8A3D-57546533824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ECBA546-83D9-4D29-BCBF-E3C1E937B1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614CC66-1937-48A6-89E7-1B31C35BEBE2}"/>
              </a:ext>
            </a:extLst>
          </p:cNvPr>
          <p:cNvSpPr>
            <a:spLocks noGrp="1"/>
          </p:cNvSpPr>
          <p:nvPr>
            <p:ph type="dt" sz="half" idx="10"/>
          </p:nvPr>
        </p:nvSpPr>
        <p:spPr/>
        <p:txBody>
          <a:bodyPr/>
          <a:lstStyle/>
          <a:p>
            <a:fld id="{E63F8389-86F3-4F44-B4B1-A041B4EC62B2}" type="datetimeFigureOut">
              <a:rPr lang="fr-FR" smtClean="0"/>
              <a:t>14/10/2020</a:t>
            </a:fld>
            <a:endParaRPr lang="fr-FR"/>
          </a:p>
        </p:txBody>
      </p:sp>
      <p:sp>
        <p:nvSpPr>
          <p:cNvPr id="5" name="Espace réservé du pied de page 4">
            <a:extLst>
              <a:ext uri="{FF2B5EF4-FFF2-40B4-BE49-F238E27FC236}">
                <a16:creationId xmlns:a16="http://schemas.microsoft.com/office/drawing/2014/main" id="{856A6FAE-8BE2-4090-A1C2-1832B1E4C1F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E06C79D-E92B-46C8-BCFD-50659E3C1C8A}"/>
              </a:ext>
            </a:extLst>
          </p:cNvPr>
          <p:cNvSpPr>
            <a:spLocks noGrp="1"/>
          </p:cNvSpPr>
          <p:nvPr>
            <p:ph type="sldNum" sz="quarter" idx="12"/>
          </p:nvPr>
        </p:nvSpPr>
        <p:spPr/>
        <p:txBody>
          <a:bodyPr/>
          <a:lstStyle/>
          <a:p>
            <a:fld id="{E9360434-A3AC-4CDA-A5E3-C1FE8192F350}" type="slidenum">
              <a:rPr lang="fr-FR" smtClean="0"/>
              <a:t>‹N°›</a:t>
            </a:fld>
            <a:endParaRPr lang="fr-FR"/>
          </a:p>
        </p:txBody>
      </p:sp>
    </p:spTree>
    <p:extLst>
      <p:ext uri="{BB962C8B-B14F-4D97-AF65-F5344CB8AC3E}">
        <p14:creationId xmlns:p14="http://schemas.microsoft.com/office/powerpoint/2010/main" val="1020104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64F560-35E7-449F-9226-08452AB0B18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24556A0-78F3-4947-BE9A-7ECD3AA80CB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D681F3A-29B3-4731-96A7-A1B3055D1A6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716D912-609E-4F73-9E3F-A6E8EC052AE8}"/>
              </a:ext>
            </a:extLst>
          </p:cNvPr>
          <p:cNvSpPr>
            <a:spLocks noGrp="1"/>
          </p:cNvSpPr>
          <p:nvPr>
            <p:ph type="dt" sz="half" idx="10"/>
          </p:nvPr>
        </p:nvSpPr>
        <p:spPr/>
        <p:txBody>
          <a:bodyPr/>
          <a:lstStyle/>
          <a:p>
            <a:fld id="{E63F8389-86F3-4F44-B4B1-A041B4EC62B2}" type="datetimeFigureOut">
              <a:rPr lang="fr-FR" smtClean="0"/>
              <a:t>14/10/2020</a:t>
            </a:fld>
            <a:endParaRPr lang="fr-FR"/>
          </a:p>
        </p:txBody>
      </p:sp>
      <p:sp>
        <p:nvSpPr>
          <p:cNvPr id="6" name="Espace réservé du pied de page 5">
            <a:extLst>
              <a:ext uri="{FF2B5EF4-FFF2-40B4-BE49-F238E27FC236}">
                <a16:creationId xmlns:a16="http://schemas.microsoft.com/office/drawing/2014/main" id="{292F161C-0596-4C5F-98F3-B06CC7FBC92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31C548E-D7D7-4BA2-905D-37CAFE8C38B6}"/>
              </a:ext>
            </a:extLst>
          </p:cNvPr>
          <p:cNvSpPr>
            <a:spLocks noGrp="1"/>
          </p:cNvSpPr>
          <p:nvPr>
            <p:ph type="sldNum" sz="quarter" idx="12"/>
          </p:nvPr>
        </p:nvSpPr>
        <p:spPr/>
        <p:txBody>
          <a:bodyPr/>
          <a:lstStyle/>
          <a:p>
            <a:fld id="{E9360434-A3AC-4CDA-A5E3-C1FE8192F350}" type="slidenum">
              <a:rPr lang="fr-FR" smtClean="0"/>
              <a:t>‹N°›</a:t>
            </a:fld>
            <a:endParaRPr lang="fr-FR"/>
          </a:p>
        </p:txBody>
      </p:sp>
    </p:spTree>
    <p:extLst>
      <p:ext uri="{BB962C8B-B14F-4D97-AF65-F5344CB8AC3E}">
        <p14:creationId xmlns:p14="http://schemas.microsoft.com/office/powerpoint/2010/main" val="449170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EEC1B4-8542-4664-8CC9-515575B41B3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670A766-C7E5-4412-BF56-FFCB99DBB4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8FAC51C-0B49-4346-A23A-C56E82FDCC2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AB1BAD2-A641-4D73-9DFC-12938A6C29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C4DAB01-440E-4FED-802B-CC09AB9214C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819FF40-56A3-46A5-8641-AD1B5CA815DC}"/>
              </a:ext>
            </a:extLst>
          </p:cNvPr>
          <p:cNvSpPr>
            <a:spLocks noGrp="1"/>
          </p:cNvSpPr>
          <p:nvPr>
            <p:ph type="dt" sz="half" idx="10"/>
          </p:nvPr>
        </p:nvSpPr>
        <p:spPr/>
        <p:txBody>
          <a:bodyPr/>
          <a:lstStyle/>
          <a:p>
            <a:fld id="{E63F8389-86F3-4F44-B4B1-A041B4EC62B2}" type="datetimeFigureOut">
              <a:rPr lang="fr-FR" smtClean="0"/>
              <a:t>14/10/2020</a:t>
            </a:fld>
            <a:endParaRPr lang="fr-FR"/>
          </a:p>
        </p:txBody>
      </p:sp>
      <p:sp>
        <p:nvSpPr>
          <p:cNvPr id="8" name="Espace réservé du pied de page 7">
            <a:extLst>
              <a:ext uri="{FF2B5EF4-FFF2-40B4-BE49-F238E27FC236}">
                <a16:creationId xmlns:a16="http://schemas.microsoft.com/office/drawing/2014/main" id="{73B64304-7615-4479-96FB-BE8E4059973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0E1F8D6-B5E0-4ADF-9187-173DE89B666E}"/>
              </a:ext>
            </a:extLst>
          </p:cNvPr>
          <p:cNvSpPr>
            <a:spLocks noGrp="1"/>
          </p:cNvSpPr>
          <p:nvPr>
            <p:ph type="sldNum" sz="quarter" idx="12"/>
          </p:nvPr>
        </p:nvSpPr>
        <p:spPr/>
        <p:txBody>
          <a:bodyPr/>
          <a:lstStyle/>
          <a:p>
            <a:fld id="{E9360434-A3AC-4CDA-A5E3-C1FE8192F350}" type="slidenum">
              <a:rPr lang="fr-FR" smtClean="0"/>
              <a:t>‹N°›</a:t>
            </a:fld>
            <a:endParaRPr lang="fr-FR"/>
          </a:p>
        </p:txBody>
      </p:sp>
    </p:spTree>
    <p:extLst>
      <p:ext uri="{BB962C8B-B14F-4D97-AF65-F5344CB8AC3E}">
        <p14:creationId xmlns:p14="http://schemas.microsoft.com/office/powerpoint/2010/main" val="1850615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E2D654-C76C-4565-9916-E21C8741269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1E128CC-83EA-4026-A59B-F439A46E4C4D}"/>
              </a:ext>
            </a:extLst>
          </p:cNvPr>
          <p:cNvSpPr>
            <a:spLocks noGrp="1"/>
          </p:cNvSpPr>
          <p:nvPr>
            <p:ph type="dt" sz="half" idx="10"/>
          </p:nvPr>
        </p:nvSpPr>
        <p:spPr/>
        <p:txBody>
          <a:bodyPr/>
          <a:lstStyle/>
          <a:p>
            <a:fld id="{E63F8389-86F3-4F44-B4B1-A041B4EC62B2}" type="datetimeFigureOut">
              <a:rPr lang="fr-FR" smtClean="0"/>
              <a:t>14/10/2020</a:t>
            </a:fld>
            <a:endParaRPr lang="fr-FR"/>
          </a:p>
        </p:txBody>
      </p:sp>
      <p:sp>
        <p:nvSpPr>
          <p:cNvPr id="4" name="Espace réservé du pied de page 3">
            <a:extLst>
              <a:ext uri="{FF2B5EF4-FFF2-40B4-BE49-F238E27FC236}">
                <a16:creationId xmlns:a16="http://schemas.microsoft.com/office/drawing/2014/main" id="{E5D3CA1F-D145-43A8-8E04-9286A30AB22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D94365F-FE1B-4996-B175-DC95DA6B9C90}"/>
              </a:ext>
            </a:extLst>
          </p:cNvPr>
          <p:cNvSpPr>
            <a:spLocks noGrp="1"/>
          </p:cNvSpPr>
          <p:nvPr>
            <p:ph type="sldNum" sz="quarter" idx="12"/>
          </p:nvPr>
        </p:nvSpPr>
        <p:spPr/>
        <p:txBody>
          <a:bodyPr/>
          <a:lstStyle/>
          <a:p>
            <a:fld id="{E9360434-A3AC-4CDA-A5E3-C1FE8192F350}" type="slidenum">
              <a:rPr lang="fr-FR" smtClean="0"/>
              <a:t>‹N°›</a:t>
            </a:fld>
            <a:endParaRPr lang="fr-FR"/>
          </a:p>
        </p:txBody>
      </p:sp>
    </p:spTree>
    <p:extLst>
      <p:ext uri="{BB962C8B-B14F-4D97-AF65-F5344CB8AC3E}">
        <p14:creationId xmlns:p14="http://schemas.microsoft.com/office/powerpoint/2010/main" val="3846947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8966506-5E8C-4A40-AF92-5224A2B724A9}"/>
              </a:ext>
            </a:extLst>
          </p:cNvPr>
          <p:cNvSpPr>
            <a:spLocks noGrp="1"/>
          </p:cNvSpPr>
          <p:nvPr>
            <p:ph type="dt" sz="half" idx="10"/>
          </p:nvPr>
        </p:nvSpPr>
        <p:spPr/>
        <p:txBody>
          <a:bodyPr/>
          <a:lstStyle/>
          <a:p>
            <a:fld id="{E63F8389-86F3-4F44-B4B1-A041B4EC62B2}" type="datetimeFigureOut">
              <a:rPr lang="fr-FR" smtClean="0"/>
              <a:t>14/10/2020</a:t>
            </a:fld>
            <a:endParaRPr lang="fr-FR"/>
          </a:p>
        </p:txBody>
      </p:sp>
      <p:sp>
        <p:nvSpPr>
          <p:cNvPr id="3" name="Espace réservé du pied de page 2">
            <a:extLst>
              <a:ext uri="{FF2B5EF4-FFF2-40B4-BE49-F238E27FC236}">
                <a16:creationId xmlns:a16="http://schemas.microsoft.com/office/drawing/2014/main" id="{BEE67756-79E5-4362-B2E5-8FE7CDECEA8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8EC0515-9EB3-4AC4-A053-119297D259C0}"/>
              </a:ext>
            </a:extLst>
          </p:cNvPr>
          <p:cNvSpPr>
            <a:spLocks noGrp="1"/>
          </p:cNvSpPr>
          <p:nvPr>
            <p:ph type="sldNum" sz="quarter" idx="12"/>
          </p:nvPr>
        </p:nvSpPr>
        <p:spPr/>
        <p:txBody>
          <a:bodyPr/>
          <a:lstStyle/>
          <a:p>
            <a:fld id="{E9360434-A3AC-4CDA-A5E3-C1FE8192F350}" type="slidenum">
              <a:rPr lang="fr-FR" smtClean="0"/>
              <a:t>‹N°›</a:t>
            </a:fld>
            <a:endParaRPr lang="fr-FR"/>
          </a:p>
        </p:txBody>
      </p:sp>
    </p:spTree>
    <p:extLst>
      <p:ext uri="{BB962C8B-B14F-4D97-AF65-F5344CB8AC3E}">
        <p14:creationId xmlns:p14="http://schemas.microsoft.com/office/powerpoint/2010/main" val="3178961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F23E5B-6A13-4382-8BCF-B4711BF5B51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72C02B0-5E69-4CE0-965B-217F257435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BF1494A-5AE4-4E44-B56B-5DBCCCF2A0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B6F94A0-E6D2-4B0E-B908-59C3C73102CF}"/>
              </a:ext>
            </a:extLst>
          </p:cNvPr>
          <p:cNvSpPr>
            <a:spLocks noGrp="1"/>
          </p:cNvSpPr>
          <p:nvPr>
            <p:ph type="dt" sz="half" idx="10"/>
          </p:nvPr>
        </p:nvSpPr>
        <p:spPr/>
        <p:txBody>
          <a:bodyPr/>
          <a:lstStyle/>
          <a:p>
            <a:fld id="{E63F8389-86F3-4F44-B4B1-A041B4EC62B2}" type="datetimeFigureOut">
              <a:rPr lang="fr-FR" smtClean="0"/>
              <a:t>14/10/2020</a:t>
            </a:fld>
            <a:endParaRPr lang="fr-FR"/>
          </a:p>
        </p:txBody>
      </p:sp>
      <p:sp>
        <p:nvSpPr>
          <p:cNvPr id="6" name="Espace réservé du pied de page 5">
            <a:extLst>
              <a:ext uri="{FF2B5EF4-FFF2-40B4-BE49-F238E27FC236}">
                <a16:creationId xmlns:a16="http://schemas.microsoft.com/office/drawing/2014/main" id="{0519F302-5EBB-4DC7-AE31-BA0CB83027E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CABEBCD-88B3-4778-8BE8-0296269776D6}"/>
              </a:ext>
            </a:extLst>
          </p:cNvPr>
          <p:cNvSpPr>
            <a:spLocks noGrp="1"/>
          </p:cNvSpPr>
          <p:nvPr>
            <p:ph type="sldNum" sz="quarter" idx="12"/>
          </p:nvPr>
        </p:nvSpPr>
        <p:spPr/>
        <p:txBody>
          <a:bodyPr/>
          <a:lstStyle/>
          <a:p>
            <a:fld id="{E9360434-A3AC-4CDA-A5E3-C1FE8192F350}" type="slidenum">
              <a:rPr lang="fr-FR" smtClean="0"/>
              <a:t>‹N°›</a:t>
            </a:fld>
            <a:endParaRPr lang="fr-FR"/>
          </a:p>
        </p:txBody>
      </p:sp>
    </p:spTree>
    <p:extLst>
      <p:ext uri="{BB962C8B-B14F-4D97-AF65-F5344CB8AC3E}">
        <p14:creationId xmlns:p14="http://schemas.microsoft.com/office/powerpoint/2010/main" val="1214174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D9D933-577A-4E1A-9EB2-A26404B7A9A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9D63DF3-FF46-4D06-88EC-8E7EB21377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07B7D16-192F-4909-8B26-FB29E2803D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1F6B678-0085-4FB5-BE7A-D7A5AFB11465}"/>
              </a:ext>
            </a:extLst>
          </p:cNvPr>
          <p:cNvSpPr>
            <a:spLocks noGrp="1"/>
          </p:cNvSpPr>
          <p:nvPr>
            <p:ph type="dt" sz="half" idx="10"/>
          </p:nvPr>
        </p:nvSpPr>
        <p:spPr/>
        <p:txBody>
          <a:bodyPr/>
          <a:lstStyle/>
          <a:p>
            <a:fld id="{E63F8389-86F3-4F44-B4B1-A041B4EC62B2}" type="datetimeFigureOut">
              <a:rPr lang="fr-FR" smtClean="0"/>
              <a:t>14/10/2020</a:t>
            </a:fld>
            <a:endParaRPr lang="fr-FR"/>
          </a:p>
        </p:txBody>
      </p:sp>
      <p:sp>
        <p:nvSpPr>
          <p:cNvPr id="6" name="Espace réservé du pied de page 5">
            <a:extLst>
              <a:ext uri="{FF2B5EF4-FFF2-40B4-BE49-F238E27FC236}">
                <a16:creationId xmlns:a16="http://schemas.microsoft.com/office/drawing/2014/main" id="{1B5DDA77-33F0-403A-A45E-BBDBF3E3624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15C7879-3F8B-4005-8BFB-9A58CE9022DC}"/>
              </a:ext>
            </a:extLst>
          </p:cNvPr>
          <p:cNvSpPr>
            <a:spLocks noGrp="1"/>
          </p:cNvSpPr>
          <p:nvPr>
            <p:ph type="sldNum" sz="quarter" idx="12"/>
          </p:nvPr>
        </p:nvSpPr>
        <p:spPr/>
        <p:txBody>
          <a:bodyPr/>
          <a:lstStyle/>
          <a:p>
            <a:fld id="{E9360434-A3AC-4CDA-A5E3-C1FE8192F350}" type="slidenum">
              <a:rPr lang="fr-FR" smtClean="0"/>
              <a:t>‹N°›</a:t>
            </a:fld>
            <a:endParaRPr lang="fr-FR"/>
          </a:p>
        </p:txBody>
      </p:sp>
    </p:spTree>
    <p:extLst>
      <p:ext uri="{BB962C8B-B14F-4D97-AF65-F5344CB8AC3E}">
        <p14:creationId xmlns:p14="http://schemas.microsoft.com/office/powerpoint/2010/main" val="2415440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5292BB4-6025-4DA5-9B7E-2645018F67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F800AA7-C790-41AE-8934-C721A83C1D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C87586E-0976-4DF4-BA2C-546AFBA8F8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3F8389-86F3-4F44-B4B1-A041B4EC62B2}" type="datetimeFigureOut">
              <a:rPr lang="fr-FR" smtClean="0"/>
              <a:t>14/10/2020</a:t>
            </a:fld>
            <a:endParaRPr lang="fr-FR"/>
          </a:p>
        </p:txBody>
      </p:sp>
      <p:sp>
        <p:nvSpPr>
          <p:cNvPr id="5" name="Espace réservé du pied de page 4">
            <a:extLst>
              <a:ext uri="{FF2B5EF4-FFF2-40B4-BE49-F238E27FC236}">
                <a16:creationId xmlns:a16="http://schemas.microsoft.com/office/drawing/2014/main" id="{311A376C-3D4B-4466-9D8C-A19E6DD389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841EEFB-B7D4-4026-A913-E384775D2E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60434-A3AC-4CDA-A5E3-C1FE8192F350}" type="slidenum">
              <a:rPr lang="fr-FR" smtClean="0"/>
              <a:t>‹N°›</a:t>
            </a:fld>
            <a:endParaRPr lang="fr-FR"/>
          </a:p>
        </p:txBody>
      </p:sp>
    </p:spTree>
    <p:extLst>
      <p:ext uri="{BB962C8B-B14F-4D97-AF65-F5344CB8AC3E}">
        <p14:creationId xmlns:p14="http://schemas.microsoft.com/office/powerpoint/2010/main" val="960138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59BCB3-2FBC-43A8-8DE0-CE32ED3A8BB1}"/>
              </a:ext>
            </a:extLst>
          </p:cNvPr>
          <p:cNvSpPr>
            <a:spLocks noGrp="1"/>
          </p:cNvSpPr>
          <p:nvPr>
            <p:ph type="ctrTitle"/>
          </p:nvPr>
        </p:nvSpPr>
        <p:spPr>
          <a:xfrm>
            <a:off x="1524000" y="394770"/>
            <a:ext cx="9144000" cy="1024489"/>
          </a:xfrm>
        </p:spPr>
        <p:txBody>
          <a:bodyPr>
            <a:normAutofit fontScale="90000"/>
          </a:bodyPr>
          <a:lstStyle/>
          <a:p>
            <a:r>
              <a:rPr lang="fr-FR" sz="3200" dirty="0"/>
              <a:t>Journée d’intégration des élèves des classes de 6</a:t>
            </a:r>
            <a:r>
              <a:rPr lang="fr-FR" sz="3200" baseline="30000" dirty="0"/>
              <a:t>ème</a:t>
            </a:r>
            <a:br>
              <a:rPr lang="fr-FR" sz="3200" dirty="0"/>
            </a:br>
            <a:r>
              <a:rPr lang="fr-FR" sz="3200" dirty="0"/>
              <a:t>Mardi 8 septembre 2020</a:t>
            </a:r>
            <a:br>
              <a:rPr lang="fr-FR" sz="3200" dirty="0"/>
            </a:br>
            <a:r>
              <a:rPr lang="fr-FR" sz="3200" dirty="0"/>
              <a:t>Jardin de la Préhistoire</a:t>
            </a:r>
          </a:p>
        </p:txBody>
      </p:sp>
      <p:sp>
        <p:nvSpPr>
          <p:cNvPr id="3" name="Sous-titre 2">
            <a:extLst>
              <a:ext uri="{FF2B5EF4-FFF2-40B4-BE49-F238E27FC236}">
                <a16:creationId xmlns:a16="http://schemas.microsoft.com/office/drawing/2014/main" id="{915972C2-D3BD-4497-BCAE-1B7DEB515C38}"/>
              </a:ext>
            </a:extLst>
          </p:cNvPr>
          <p:cNvSpPr>
            <a:spLocks noGrp="1"/>
          </p:cNvSpPr>
          <p:nvPr>
            <p:ph type="subTitle" idx="1"/>
          </p:nvPr>
        </p:nvSpPr>
        <p:spPr/>
        <p:txBody>
          <a:bodyPr/>
          <a:lstStyle/>
          <a:p>
            <a:endParaRPr lang="fr-FR" dirty="0"/>
          </a:p>
        </p:txBody>
      </p:sp>
      <p:pic>
        <p:nvPicPr>
          <p:cNvPr id="4" name="Image 3">
            <a:extLst>
              <a:ext uri="{FF2B5EF4-FFF2-40B4-BE49-F238E27FC236}">
                <a16:creationId xmlns:a16="http://schemas.microsoft.com/office/drawing/2014/main" id="{EA258742-A063-415D-B8D0-BB6C52142C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81355" y="1570383"/>
            <a:ext cx="10429289" cy="5239958"/>
          </a:xfrm>
          <a:prstGeom prst="rect">
            <a:avLst/>
          </a:prstGeom>
        </p:spPr>
      </p:pic>
    </p:spTree>
    <p:extLst>
      <p:ext uri="{BB962C8B-B14F-4D97-AF65-F5344CB8AC3E}">
        <p14:creationId xmlns:p14="http://schemas.microsoft.com/office/powerpoint/2010/main" val="234671623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C2B5D5-DD3A-4B05-8A36-F0B4610D5619}"/>
              </a:ext>
            </a:extLst>
          </p:cNvPr>
          <p:cNvSpPr>
            <a:spLocks noGrp="1"/>
          </p:cNvSpPr>
          <p:nvPr>
            <p:ph type="title"/>
          </p:nvPr>
        </p:nvSpPr>
        <p:spPr>
          <a:xfrm>
            <a:off x="294215" y="338621"/>
            <a:ext cx="10515600" cy="1325563"/>
          </a:xfrm>
        </p:spPr>
        <p:txBody>
          <a:bodyPr>
            <a:noAutofit/>
          </a:bodyPr>
          <a:lstStyle/>
          <a:p>
            <a:r>
              <a:rPr lang="fr-FR" sz="3200" dirty="0"/>
              <a:t>Avant de manier habillement l’arc et les flèches, les hommes ont d’abord utilisé la pierre, le gourdin, la massue, puis la sagaie, enfin la lance et le propulseur pour lancer encore plus loin et atteindre le gibier</a:t>
            </a:r>
          </a:p>
        </p:txBody>
      </p:sp>
      <p:pic>
        <p:nvPicPr>
          <p:cNvPr id="4" name="Espace réservé du contenu 3">
            <a:extLst>
              <a:ext uri="{FF2B5EF4-FFF2-40B4-BE49-F238E27FC236}">
                <a16:creationId xmlns:a16="http://schemas.microsoft.com/office/drawing/2014/main" id="{7F557E16-D13B-4F5A-A33D-248BBE40C95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38200" y="1878633"/>
            <a:ext cx="3263503" cy="4351338"/>
          </a:xfrm>
          <a:prstGeom prst="rect">
            <a:avLst/>
          </a:prstGeom>
        </p:spPr>
      </p:pic>
      <p:pic>
        <p:nvPicPr>
          <p:cNvPr id="5" name="Image 4">
            <a:extLst>
              <a:ext uri="{FF2B5EF4-FFF2-40B4-BE49-F238E27FC236}">
                <a16:creationId xmlns:a16="http://schemas.microsoft.com/office/drawing/2014/main" id="{C2DCD3CB-E1D0-49A0-9530-4B2680A96D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52015" y="1878633"/>
            <a:ext cx="5801785" cy="4351339"/>
          </a:xfrm>
          <a:prstGeom prst="rect">
            <a:avLst/>
          </a:prstGeom>
        </p:spPr>
      </p:pic>
    </p:spTree>
    <p:extLst>
      <p:ext uri="{BB962C8B-B14F-4D97-AF65-F5344CB8AC3E}">
        <p14:creationId xmlns:p14="http://schemas.microsoft.com/office/powerpoint/2010/main" val="391149723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7BCCA9-498F-4468-B6C8-7778BFB339DF}"/>
              </a:ext>
            </a:extLst>
          </p:cNvPr>
          <p:cNvSpPr>
            <a:spLocks noGrp="1"/>
          </p:cNvSpPr>
          <p:nvPr>
            <p:ph type="title"/>
          </p:nvPr>
        </p:nvSpPr>
        <p:spPr/>
        <p:txBody>
          <a:bodyPr/>
          <a:lstStyle/>
          <a:p>
            <a:endParaRPr lang="fr-FR"/>
          </a:p>
        </p:txBody>
      </p:sp>
      <p:pic>
        <p:nvPicPr>
          <p:cNvPr id="4" name="Espace réservé du contenu 3">
            <a:extLst>
              <a:ext uri="{FF2B5EF4-FFF2-40B4-BE49-F238E27FC236}">
                <a16:creationId xmlns:a16="http://schemas.microsoft.com/office/drawing/2014/main" id="{06A29267-AB97-4A93-AC48-B16FA47BBE4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38200" y="737013"/>
            <a:ext cx="4316896" cy="5755862"/>
          </a:xfrm>
          <a:prstGeom prst="rect">
            <a:avLst/>
          </a:prstGeom>
        </p:spPr>
      </p:pic>
      <p:pic>
        <p:nvPicPr>
          <p:cNvPr id="5" name="Image 4">
            <a:extLst>
              <a:ext uri="{FF2B5EF4-FFF2-40B4-BE49-F238E27FC236}">
                <a16:creationId xmlns:a16="http://schemas.microsoft.com/office/drawing/2014/main" id="{CCBB8800-3C67-49FD-A50E-27177E6DC6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5601" y="365125"/>
            <a:ext cx="4758358" cy="6344477"/>
          </a:xfrm>
          <a:prstGeom prst="rect">
            <a:avLst/>
          </a:prstGeom>
        </p:spPr>
      </p:pic>
    </p:spTree>
    <p:extLst>
      <p:ext uri="{BB962C8B-B14F-4D97-AF65-F5344CB8AC3E}">
        <p14:creationId xmlns:p14="http://schemas.microsoft.com/office/powerpoint/2010/main" val="355860779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D8CA65-6F6E-4BA9-B902-6B36DBBF90B8}"/>
              </a:ext>
            </a:extLst>
          </p:cNvPr>
          <p:cNvSpPr>
            <a:spLocks noGrp="1"/>
          </p:cNvSpPr>
          <p:nvPr>
            <p:ph type="title"/>
          </p:nvPr>
        </p:nvSpPr>
        <p:spPr/>
        <p:txBody>
          <a:bodyPr/>
          <a:lstStyle/>
          <a:p>
            <a:endParaRPr lang="fr-FR"/>
          </a:p>
        </p:txBody>
      </p:sp>
      <p:pic>
        <p:nvPicPr>
          <p:cNvPr id="4" name="Espace réservé du contenu 3">
            <a:extLst>
              <a:ext uri="{FF2B5EF4-FFF2-40B4-BE49-F238E27FC236}">
                <a16:creationId xmlns:a16="http://schemas.microsoft.com/office/drawing/2014/main" id="{D20A6156-CD12-4848-9F63-33273E39491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009870" y="365125"/>
            <a:ext cx="4786260" cy="6381681"/>
          </a:xfrm>
          <a:prstGeom prst="rect">
            <a:avLst/>
          </a:prstGeom>
        </p:spPr>
      </p:pic>
    </p:spTree>
    <p:extLst>
      <p:ext uri="{BB962C8B-B14F-4D97-AF65-F5344CB8AC3E}">
        <p14:creationId xmlns:p14="http://schemas.microsoft.com/office/powerpoint/2010/main" val="24925619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73C783-64A1-4D1E-84B4-0CB1FB4B03E5}"/>
              </a:ext>
            </a:extLst>
          </p:cNvPr>
          <p:cNvSpPr>
            <a:spLocks noGrp="1"/>
          </p:cNvSpPr>
          <p:nvPr>
            <p:ph type="title"/>
          </p:nvPr>
        </p:nvSpPr>
        <p:spPr/>
        <p:txBody>
          <a:bodyPr>
            <a:normAutofit/>
          </a:bodyPr>
          <a:lstStyle/>
          <a:p>
            <a:r>
              <a:rPr lang="fr-FR" sz="2800" dirty="0"/>
              <a:t>Atelier feu par friction, avec des silex ou de l’amadou (champignon)</a:t>
            </a:r>
          </a:p>
        </p:txBody>
      </p:sp>
      <p:pic>
        <p:nvPicPr>
          <p:cNvPr id="5" name="Image 4">
            <a:extLst>
              <a:ext uri="{FF2B5EF4-FFF2-40B4-BE49-F238E27FC236}">
                <a16:creationId xmlns:a16="http://schemas.microsoft.com/office/drawing/2014/main" id="{8E32C0D4-82E0-4423-8895-87FF399D2F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9930" y="1692275"/>
            <a:ext cx="6400800" cy="4800600"/>
          </a:xfrm>
          <a:prstGeom prst="rect">
            <a:avLst/>
          </a:prstGeom>
        </p:spPr>
      </p:pic>
      <p:pic>
        <p:nvPicPr>
          <p:cNvPr id="6" name="Image 5">
            <a:extLst>
              <a:ext uri="{FF2B5EF4-FFF2-40B4-BE49-F238E27FC236}">
                <a16:creationId xmlns:a16="http://schemas.microsoft.com/office/drawing/2014/main" id="{A53DFBD8-5458-4314-ABA3-8C262BBD0C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45235" y="1508919"/>
            <a:ext cx="3875484" cy="5167312"/>
          </a:xfrm>
          <a:prstGeom prst="rect">
            <a:avLst/>
          </a:prstGeom>
        </p:spPr>
      </p:pic>
      <p:sp>
        <p:nvSpPr>
          <p:cNvPr id="10" name="Espace réservé du contenu 9">
            <a:extLst>
              <a:ext uri="{FF2B5EF4-FFF2-40B4-BE49-F238E27FC236}">
                <a16:creationId xmlns:a16="http://schemas.microsoft.com/office/drawing/2014/main" id="{AF0AD737-6B65-4CE2-86D5-FF54BCB7724D}"/>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109358839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0E54BE-4E37-4B82-BED1-D6C6FC53D21C}"/>
              </a:ext>
            </a:extLst>
          </p:cNvPr>
          <p:cNvSpPr>
            <a:spLocks noGrp="1"/>
          </p:cNvSpPr>
          <p:nvPr>
            <p:ph type="title"/>
          </p:nvPr>
        </p:nvSpPr>
        <p:spPr/>
        <p:txBody>
          <a:bodyPr>
            <a:normAutofit/>
          </a:bodyPr>
          <a:lstStyle/>
          <a:p>
            <a:pPr algn="ctr"/>
            <a:r>
              <a:rPr lang="fr-FR" sz="3200" dirty="0"/>
              <a:t>Découverte du site environnemental: le point d’eau, reconnaître les plantes et leurs propriétés médicinales</a:t>
            </a:r>
          </a:p>
        </p:txBody>
      </p:sp>
      <p:pic>
        <p:nvPicPr>
          <p:cNvPr id="4" name="Espace réservé du contenu 3">
            <a:extLst>
              <a:ext uri="{FF2B5EF4-FFF2-40B4-BE49-F238E27FC236}">
                <a16:creationId xmlns:a16="http://schemas.microsoft.com/office/drawing/2014/main" id="{C2B6A403-8291-4509-AF9E-693B865EC5F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872455" y="1590261"/>
            <a:ext cx="6734037" cy="5050528"/>
          </a:xfrm>
          <a:prstGeom prst="rect">
            <a:avLst/>
          </a:prstGeom>
        </p:spPr>
      </p:pic>
    </p:spTree>
    <p:extLst>
      <p:ext uri="{BB962C8B-B14F-4D97-AF65-F5344CB8AC3E}">
        <p14:creationId xmlns:p14="http://schemas.microsoft.com/office/powerpoint/2010/main" val="227057242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CBB3D1-7947-4B6E-BAA1-ABEA06CE64A7}"/>
              </a:ext>
            </a:extLst>
          </p:cNvPr>
          <p:cNvSpPr>
            <a:spLocks noGrp="1"/>
          </p:cNvSpPr>
          <p:nvPr>
            <p:ph type="title"/>
          </p:nvPr>
        </p:nvSpPr>
        <p:spPr/>
        <p:txBody>
          <a:bodyPr/>
          <a:lstStyle/>
          <a:p>
            <a:endParaRPr lang="fr-FR"/>
          </a:p>
        </p:txBody>
      </p:sp>
      <p:pic>
        <p:nvPicPr>
          <p:cNvPr id="4" name="Espace réservé du contenu 3">
            <a:extLst>
              <a:ext uri="{FF2B5EF4-FFF2-40B4-BE49-F238E27FC236}">
                <a16:creationId xmlns:a16="http://schemas.microsoft.com/office/drawing/2014/main" id="{972FF2CE-322E-487B-8D26-46D16031FB6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938728" y="311046"/>
            <a:ext cx="8314543" cy="6235907"/>
          </a:xfrm>
          <a:prstGeom prst="rect">
            <a:avLst/>
          </a:prstGeom>
        </p:spPr>
      </p:pic>
    </p:spTree>
    <p:extLst>
      <p:ext uri="{BB962C8B-B14F-4D97-AF65-F5344CB8AC3E}">
        <p14:creationId xmlns:p14="http://schemas.microsoft.com/office/powerpoint/2010/main" val="127246288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08AA74-D688-408F-BA07-990BD6E91016}"/>
              </a:ext>
            </a:extLst>
          </p:cNvPr>
          <p:cNvSpPr>
            <a:spLocks noGrp="1"/>
          </p:cNvSpPr>
          <p:nvPr>
            <p:ph type="title"/>
          </p:nvPr>
        </p:nvSpPr>
        <p:spPr/>
        <p:txBody>
          <a:bodyPr>
            <a:normAutofit/>
          </a:bodyPr>
          <a:lstStyle/>
          <a:p>
            <a:pPr algn="ctr"/>
            <a:r>
              <a:rPr lang="fr-FR" sz="3200" dirty="0"/>
              <a:t>Découverte et visite de la Maison Néolithique, </a:t>
            </a:r>
            <a:br>
              <a:rPr lang="fr-FR" sz="3200" dirty="0"/>
            </a:br>
            <a:r>
              <a:rPr lang="fr-FR" sz="3200" dirty="0"/>
              <a:t>la sédentarisation des hommes chasseurs-cueilleurs</a:t>
            </a:r>
          </a:p>
        </p:txBody>
      </p:sp>
      <p:pic>
        <p:nvPicPr>
          <p:cNvPr id="4" name="Espace réservé du contenu 3">
            <a:extLst>
              <a:ext uri="{FF2B5EF4-FFF2-40B4-BE49-F238E27FC236}">
                <a16:creationId xmlns:a16="http://schemas.microsoft.com/office/drawing/2014/main" id="{2D55EEA2-35B0-480F-9554-B1194B536B14}"/>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944514" y="1921151"/>
            <a:ext cx="6582465" cy="4936849"/>
          </a:xfrm>
          <a:prstGeom prst="rect">
            <a:avLst/>
          </a:prstGeom>
        </p:spPr>
      </p:pic>
    </p:spTree>
    <p:extLst>
      <p:ext uri="{BB962C8B-B14F-4D97-AF65-F5344CB8AC3E}">
        <p14:creationId xmlns:p14="http://schemas.microsoft.com/office/powerpoint/2010/main" val="320006457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EEF82A-3B9E-40F9-AFFB-5FCC72DE114C}"/>
              </a:ext>
            </a:extLst>
          </p:cNvPr>
          <p:cNvSpPr>
            <a:spLocks noGrp="1"/>
          </p:cNvSpPr>
          <p:nvPr>
            <p:ph type="title"/>
          </p:nvPr>
        </p:nvSpPr>
        <p:spPr>
          <a:xfrm>
            <a:off x="838200" y="365126"/>
            <a:ext cx="10515600" cy="602284"/>
          </a:xfrm>
        </p:spPr>
        <p:txBody>
          <a:bodyPr>
            <a:normAutofit/>
          </a:bodyPr>
          <a:lstStyle/>
          <a:p>
            <a:r>
              <a:rPr lang="fr-FR" sz="1800" dirty="0"/>
              <a:t>Taille de la pierre , des silex</a:t>
            </a:r>
          </a:p>
        </p:txBody>
      </p:sp>
      <p:pic>
        <p:nvPicPr>
          <p:cNvPr id="4" name="Espace réservé du contenu 3">
            <a:extLst>
              <a:ext uri="{FF2B5EF4-FFF2-40B4-BE49-F238E27FC236}">
                <a16:creationId xmlns:a16="http://schemas.microsoft.com/office/drawing/2014/main" id="{59FE3D74-1372-40BD-A6EF-184B1A5927E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617744" y="2141537"/>
            <a:ext cx="3263503" cy="4351338"/>
          </a:xfrm>
          <a:prstGeom prst="rect">
            <a:avLst/>
          </a:prstGeom>
        </p:spPr>
      </p:pic>
      <p:pic>
        <p:nvPicPr>
          <p:cNvPr id="5" name="Image 4">
            <a:extLst>
              <a:ext uri="{FF2B5EF4-FFF2-40B4-BE49-F238E27FC236}">
                <a16:creationId xmlns:a16="http://schemas.microsoft.com/office/drawing/2014/main" id="{D26C8585-CEED-4FB0-AEF9-3E1BA357C5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6787" y="1438275"/>
            <a:ext cx="3790950" cy="5054600"/>
          </a:xfrm>
          <a:prstGeom prst="rect">
            <a:avLst/>
          </a:prstGeom>
        </p:spPr>
      </p:pic>
      <p:pic>
        <p:nvPicPr>
          <p:cNvPr id="6" name="Image 5">
            <a:extLst>
              <a:ext uri="{FF2B5EF4-FFF2-40B4-BE49-F238E27FC236}">
                <a16:creationId xmlns:a16="http://schemas.microsoft.com/office/drawing/2014/main" id="{245E7DDB-DF5F-4301-8461-702B25DD22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0683" y="1311413"/>
            <a:ext cx="3886097" cy="5181462"/>
          </a:xfrm>
          <a:prstGeom prst="rect">
            <a:avLst/>
          </a:prstGeom>
        </p:spPr>
      </p:pic>
      <p:sp>
        <p:nvSpPr>
          <p:cNvPr id="7" name="ZoneTexte 6">
            <a:extLst>
              <a:ext uri="{FF2B5EF4-FFF2-40B4-BE49-F238E27FC236}">
                <a16:creationId xmlns:a16="http://schemas.microsoft.com/office/drawing/2014/main" id="{75934974-FEDD-4B24-8711-950A13BB28C7}"/>
              </a:ext>
            </a:extLst>
          </p:cNvPr>
          <p:cNvSpPr txBox="1"/>
          <p:nvPr/>
        </p:nvSpPr>
        <p:spPr>
          <a:xfrm>
            <a:off x="8958470" y="1126747"/>
            <a:ext cx="3052659" cy="369332"/>
          </a:xfrm>
          <a:prstGeom prst="rect">
            <a:avLst/>
          </a:prstGeom>
          <a:noFill/>
        </p:spPr>
        <p:txBody>
          <a:bodyPr wrap="square" rtlCol="0">
            <a:spAutoFit/>
          </a:bodyPr>
          <a:lstStyle/>
          <a:p>
            <a:r>
              <a:rPr lang="fr-FR" dirty="0"/>
              <a:t>Fabrication du torchis</a:t>
            </a:r>
          </a:p>
        </p:txBody>
      </p:sp>
    </p:spTree>
    <p:extLst>
      <p:ext uri="{BB962C8B-B14F-4D97-AF65-F5344CB8AC3E}">
        <p14:creationId xmlns:p14="http://schemas.microsoft.com/office/powerpoint/2010/main" val="377528431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768EF1-CB5A-4CD6-9B17-9F4E3125E648}"/>
              </a:ext>
            </a:extLst>
          </p:cNvPr>
          <p:cNvSpPr>
            <a:spLocks noGrp="1"/>
          </p:cNvSpPr>
          <p:nvPr>
            <p:ph type="title"/>
          </p:nvPr>
        </p:nvSpPr>
        <p:spPr/>
        <p:txBody>
          <a:bodyPr/>
          <a:lstStyle/>
          <a:p>
            <a:endParaRPr lang="fr-FR"/>
          </a:p>
        </p:txBody>
      </p:sp>
      <p:pic>
        <p:nvPicPr>
          <p:cNvPr id="4" name="Espace réservé du contenu 3">
            <a:extLst>
              <a:ext uri="{FF2B5EF4-FFF2-40B4-BE49-F238E27FC236}">
                <a16:creationId xmlns:a16="http://schemas.microsoft.com/office/drawing/2014/main" id="{41DAA1AC-FB20-43A3-95AA-FF7D1AA235F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020818" y="365125"/>
            <a:ext cx="8420561" cy="6315421"/>
          </a:xfrm>
          <a:prstGeom prst="rect">
            <a:avLst/>
          </a:prstGeom>
        </p:spPr>
      </p:pic>
    </p:spTree>
    <p:extLst>
      <p:ext uri="{BB962C8B-B14F-4D97-AF65-F5344CB8AC3E}">
        <p14:creationId xmlns:p14="http://schemas.microsoft.com/office/powerpoint/2010/main" val="396001927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856380-0AA5-4D75-A93C-45CBEB79E17F}"/>
              </a:ext>
            </a:extLst>
          </p:cNvPr>
          <p:cNvSpPr>
            <a:spLocks noGrp="1"/>
          </p:cNvSpPr>
          <p:nvPr>
            <p:ph type="title"/>
          </p:nvPr>
        </p:nvSpPr>
        <p:spPr/>
        <p:txBody>
          <a:bodyPr/>
          <a:lstStyle/>
          <a:p>
            <a:endParaRPr lang="fr-FR"/>
          </a:p>
        </p:txBody>
      </p:sp>
      <p:pic>
        <p:nvPicPr>
          <p:cNvPr id="4" name="Espace réservé du contenu 3">
            <a:extLst>
              <a:ext uri="{FF2B5EF4-FFF2-40B4-BE49-F238E27FC236}">
                <a16:creationId xmlns:a16="http://schemas.microsoft.com/office/drawing/2014/main" id="{7CCEE9CF-61DE-4E04-9563-22B47B4EBCD4}"/>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656733" y="353287"/>
            <a:ext cx="4878534" cy="6504713"/>
          </a:xfrm>
          <a:prstGeom prst="rect">
            <a:avLst/>
          </a:prstGeom>
        </p:spPr>
      </p:pic>
    </p:spTree>
    <p:extLst>
      <p:ext uri="{BB962C8B-B14F-4D97-AF65-F5344CB8AC3E}">
        <p14:creationId xmlns:p14="http://schemas.microsoft.com/office/powerpoint/2010/main" val="350576407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8B8A69F-47F0-4890-A3C6-3A8001EF63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2" name="Titre 1">
            <a:extLst>
              <a:ext uri="{FF2B5EF4-FFF2-40B4-BE49-F238E27FC236}">
                <a16:creationId xmlns:a16="http://schemas.microsoft.com/office/drawing/2014/main" id="{50E38ABF-0C6F-4C95-B92B-8F5230551EFE}"/>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id="{18AF73E1-AC3D-4657-8A79-DC4B25F16C98}"/>
              </a:ext>
            </a:extLst>
          </p:cNvPr>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75872550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0625E6-31FA-4F9F-BCE0-E3455C45BB70}"/>
              </a:ext>
            </a:extLst>
          </p:cNvPr>
          <p:cNvSpPr>
            <a:spLocks noGrp="1"/>
          </p:cNvSpPr>
          <p:nvPr>
            <p:ph type="title"/>
          </p:nvPr>
        </p:nvSpPr>
        <p:spPr/>
        <p:txBody>
          <a:bodyPr>
            <a:normAutofit/>
          </a:bodyPr>
          <a:lstStyle/>
          <a:p>
            <a:pPr algn="ctr"/>
            <a:r>
              <a:rPr lang="fr-FR" sz="3200" dirty="0"/>
              <a:t>Intérieur de la Maison Néolithique</a:t>
            </a:r>
          </a:p>
        </p:txBody>
      </p:sp>
      <p:pic>
        <p:nvPicPr>
          <p:cNvPr id="4" name="Espace réservé du contenu 3">
            <a:extLst>
              <a:ext uri="{FF2B5EF4-FFF2-40B4-BE49-F238E27FC236}">
                <a16:creationId xmlns:a16="http://schemas.microsoft.com/office/drawing/2014/main" id="{352D9AED-8A12-422E-8935-ADE8EB8F590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428651" y="1499430"/>
            <a:ext cx="3742081" cy="4989442"/>
          </a:xfrm>
          <a:prstGeom prst="rect">
            <a:avLst/>
          </a:prstGeom>
        </p:spPr>
      </p:pic>
      <p:pic>
        <p:nvPicPr>
          <p:cNvPr id="5" name="Image 4">
            <a:extLst>
              <a:ext uri="{FF2B5EF4-FFF2-40B4-BE49-F238E27FC236}">
                <a16:creationId xmlns:a16="http://schemas.microsoft.com/office/drawing/2014/main" id="{BC11A87B-171B-4D88-9A29-BB985227A4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82475" y="3008243"/>
            <a:ext cx="4646176" cy="3484632"/>
          </a:xfrm>
          <a:prstGeom prst="rect">
            <a:avLst/>
          </a:prstGeom>
        </p:spPr>
      </p:pic>
      <p:pic>
        <p:nvPicPr>
          <p:cNvPr id="6" name="Image 5">
            <a:extLst>
              <a:ext uri="{FF2B5EF4-FFF2-40B4-BE49-F238E27FC236}">
                <a16:creationId xmlns:a16="http://schemas.microsoft.com/office/drawing/2014/main" id="{12475E06-C50C-46FD-94E3-C2DB12B1D1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268" y="1503432"/>
            <a:ext cx="3742082" cy="4989443"/>
          </a:xfrm>
          <a:prstGeom prst="rect">
            <a:avLst/>
          </a:prstGeom>
        </p:spPr>
      </p:pic>
    </p:spTree>
    <p:extLst>
      <p:ext uri="{BB962C8B-B14F-4D97-AF65-F5344CB8AC3E}">
        <p14:creationId xmlns:p14="http://schemas.microsoft.com/office/powerpoint/2010/main" val="26829795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6E6A70-6D4B-4B5B-80EF-335D4759B8CD}"/>
              </a:ext>
            </a:extLst>
          </p:cNvPr>
          <p:cNvSpPr>
            <a:spLocks noGrp="1"/>
          </p:cNvSpPr>
          <p:nvPr>
            <p:ph type="title"/>
          </p:nvPr>
        </p:nvSpPr>
        <p:spPr/>
        <p:txBody>
          <a:bodyPr>
            <a:normAutofit/>
          </a:bodyPr>
          <a:lstStyle/>
          <a:p>
            <a:pPr algn="ctr"/>
            <a:r>
              <a:rPr lang="fr-FR" sz="3200" dirty="0"/>
              <a:t>Pause goûter</a:t>
            </a:r>
          </a:p>
        </p:txBody>
      </p:sp>
      <p:pic>
        <p:nvPicPr>
          <p:cNvPr id="7" name="Espace réservé du contenu 6">
            <a:extLst>
              <a:ext uri="{FF2B5EF4-FFF2-40B4-BE49-F238E27FC236}">
                <a16:creationId xmlns:a16="http://schemas.microsoft.com/office/drawing/2014/main" id="{B28BE248-234A-4929-B717-3853D14F78D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251067" y="2294627"/>
            <a:ext cx="5801785" cy="4351339"/>
          </a:xfrm>
          <a:prstGeom prst="rect">
            <a:avLst/>
          </a:prstGeom>
        </p:spPr>
      </p:pic>
      <p:pic>
        <p:nvPicPr>
          <p:cNvPr id="8" name="Image 7">
            <a:extLst>
              <a:ext uri="{FF2B5EF4-FFF2-40B4-BE49-F238E27FC236}">
                <a16:creationId xmlns:a16="http://schemas.microsoft.com/office/drawing/2014/main" id="{CE342BB7-DC5B-42B3-B374-FDE5BAAC8F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150" y="2294627"/>
            <a:ext cx="5801784" cy="4351338"/>
          </a:xfrm>
          <a:prstGeom prst="rect">
            <a:avLst/>
          </a:prstGeom>
        </p:spPr>
      </p:pic>
    </p:spTree>
    <p:extLst>
      <p:ext uri="{BB962C8B-B14F-4D97-AF65-F5344CB8AC3E}">
        <p14:creationId xmlns:p14="http://schemas.microsoft.com/office/powerpoint/2010/main" val="211582618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B0CAA7-8D66-4D51-800D-1E12AF3C4007}"/>
              </a:ext>
            </a:extLst>
          </p:cNvPr>
          <p:cNvSpPr>
            <a:spLocks noGrp="1"/>
          </p:cNvSpPr>
          <p:nvPr>
            <p:ph type="title"/>
          </p:nvPr>
        </p:nvSpPr>
        <p:spPr/>
        <p:txBody>
          <a:bodyPr/>
          <a:lstStyle/>
          <a:p>
            <a:endParaRPr lang="fr-FR"/>
          </a:p>
        </p:txBody>
      </p:sp>
      <p:pic>
        <p:nvPicPr>
          <p:cNvPr id="4" name="Espace réservé du contenu 3">
            <a:extLst>
              <a:ext uri="{FF2B5EF4-FFF2-40B4-BE49-F238E27FC236}">
                <a16:creationId xmlns:a16="http://schemas.microsoft.com/office/drawing/2014/main" id="{962411E1-EC5A-4365-BA84-C28AC1F16AC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023653" y="68644"/>
            <a:ext cx="4746011" cy="6328016"/>
          </a:xfrm>
          <a:prstGeom prst="rect">
            <a:avLst/>
          </a:prstGeom>
        </p:spPr>
      </p:pic>
      <p:pic>
        <p:nvPicPr>
          <p:cNvPr id="5" name="Image 4">
            <a:extLst>
              <a:ext uri="{FF2B5EF4-FFF2-40B4-BE49-F238E27FC236}">
                <a16:creationId xmlns:a16="http://schemas.microsoft.com/office/drawing/2014/main" id="{4A3E50F7-51CA-4851-93A5-001E8BDB6F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021" y="1397543"/>
            <a:ext cx="6637604" cy="4978203"/>
          </a:xfrm>
          <a:prstGeom prst="rect">
            <a:avLst/>
          </a:prstGeom>
        </p:spPr>
      </p:pic>
    </p:spTree>
    <p:extLst>
      <p:ext uri="{BB962C8B-B14F-4D97-AF65-F5344CB8AC3E}">
        <p14:creationId xmlns:p14="http://schemas.microsoft.com/office/powerpoint/2010/main" val="170701603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A87335-36D8-4CC3-8540-4CC563693FEF}"/>
              </a:ext>
            </a:extLst>
          </p:cNvPr>
          <p:cNvSpPr>
            <a:spLocks noGrp="1"/>
          </p:cNvSpPr>
          <p:nvPr>
            <p:ph type="title"/>
          </p:nvPr>
        </p:nvSpPr>
        <p:spPr/>
        <p:txBody>
          <a:bodyPr>
            <a:normAutofit fontScale="90000"/>
          </a:bodyPr>
          <a:lstStyle/>
          <a:p>
            <a:r>
              <a:rPr lang="fr-FR" dirty="0"/>
              <a:t>Une journée de cohésion, pour créer des liens, partager , échanger, faire confiance aux adultes</a:t>
            </a:r>
          </a:p>
        </p:txBody>
      </p:sp>
      <p:pic>
        <p:nvPicPr>
          <p:cNvPr id="4" name="Espace réservé du contenu 3">
            <a:extLst>
              <a:ext uri="{FF2B5EF4-FFF2-40B4-BE49-F238E27FC236}">
                <a16:creationId xmlns:a16="http://schemas.microsoft.com/office/drawing/2014/main" id="{79976D2D-6F1A-4366-AE07-045A49045C5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894542" y="1690688"/>
            <a:ext cx="6402916" cy="4802187"/>
          </a:xfrm>
          <a:prstGeom prst="rect">
            <a:avLst/>
          </a:prstGeom>
        </p:spPr>
      </p:pic>
    </p:spTree>
    <p:extLst>
      <p:ext uri="{BB962C8B-B14F-4D97-AF65-F5344CB8AC3E}">
        <p14:creationId xmlns:p14="http://schemas.microsoft.com/office/powerpoint/2010/main" val="53903764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F42F3-7A7A-4785-A869-4A8BB1BE2E06}"/>
              </a:ext>
            </a:extLst>
          </p:cNvPr>
          <p:cNvSpPr>
            <a:spLocks noGrp="1"/>
          </p:cNvSpPr>
          <p:nvPr>
            <p:ph type="title"/>
          </p:nvPr>
        </p:nvSpPr>
        <p:spPr/>
        <p:txBody>
          <a:bodyPr/>
          <a:lstStyle/>
          <a:p>
            <a:endParaRPr lang="fr-FR"/>
          </a:p>
        </p:txBody>
      </p:sp>
      <p:pic>
        <p:nvPicPr>
          <p:cNvPr id="4" name="Espace réservé du contenu 3">
            <a:extLst>
              <a:ext uri="{FF2B5EF4-FFF2-40B4-BE49-F238E27FC236}">
                <a16:creationId xmlns:a16="http://schemas.microsoft.com/office/drawing/2014/main" id="{48F37BCA-40BD-404E-83D2-D1E33EB233C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975609" y="365125"/>
            <a:ext cx="8240781" cy="6180586"/>
          </a:xfrm>
          <a:prstGeom prst="rect">
            <a:avLst/>
          </a:prstGeom>
        </p:spPr>
      </p:pic>
    </p:spTree>
    <p:extLst>
      <p:ext uri="{BB962C8B-B14F-4D97-AF65-F5344CB8AC3E}">
        <p14:creationId xmlns:p14="http://schemas.microsoft.com/office/powerpoint/2010/main" val="183560910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A91F4A-1D21-492C-B563-33ADA521609C}"/>
              </a:ext>
            </a:extLst>
          </p:cNvPr>
          <p:cNvSpPr>
            <a:spLocks noGrp="1"/>
          </p:cNvSpPr>
          <p:nvPr>
            <p:ph type="title"/>
          </p:nvPr>
        </p:nvSpPr>
        <p:spPr/>
        <p:txBody>
          <a:bodyPr/>
          <a:lstStyle/>
          <a:p>
            <a:endParaRPr lang="fr-FR"/>
          </a:p>
        </p:txBody>
      </p:sp>
      <p:pic>
        <p:nvPicPr>
          <p:cNvPr id="4" name="Espace réservé du contenu 3">
            <a:extLst>
              <a:ext uri="{FF2B5EF4-FFF2-40B4-BE49-F238E27FC236}">
                <a16:creationId xmlns:a16="http://schemas.microsoft.com/office/drawing/2014/main" id="{D43D7A80-86B6-40F5-8B6B-9FE01AA9CC7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986054" y="365125"/>
            <a:ext cx="8219892" cy="6164919"/>
          </a:xfrm>
          <a:prstGeom prst="rect">
            <a:avLst/>
          </a:prstGeom>
        </p:spPr>
      </p:pic>
    </p:spTree>
    <p:extLst>
      <p:ext uri="{BB962C8B-B14F-4D97-AF65-F5344CB8AC3E}">
        <p14:creationId xmlns:p14="http://schemas.microsoft.com/office/powerpoint/2010/main" val="293022722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85B938-472E-402D-B894-B56DB33BF446}"/>
              </a:ext>
            </a:extLst>
          </p:cNvPr>
          <p:cNvSpPr>
            <a:spLocks noGrp="1"/>
          </p:cNvSpPr>
          <p:nvPr>
            <p:ph type="title"/>
          </p:nvPr>
        </p:nvSpPr>
        <p:spPr/>
        <p:txBody>
          <a:bodyPr/>
          <a:lstStyle/>
          <a:p>
            <a:endParaRPr lang="fr-FR"/>
          </a:p>
        </p:txBody>
      </p:sp>
      <p:pic>
        <p:nvPicPr>
          <p:cNvPr id="4" name="Espace réservé du contenu 3">
            <a:extLst>
              <a:ext uri="{FF2B5EF4-FFF2-40B4-BE49-F238E27FC236}">
                <a16:creationId xmlns:a16="http://schemas.microsoft.com/office/drawing/2014/main" id="{820F79A0-85A3-40E1-8686-D30496E31D7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726451" y="365125"/>
            <a:ext cx="8170333" cy="6127750"/>
          </a:xfrm>
          <a:prstGeom prst="rect">
            <a:avLst/>
          </a:prstGeom>
        </p:spPr>
      </p:pic>
      <p:sp>
        <p:nvSpPr>
          <p:cNvPr id="7" name="ZoneTexte 6">
            <a:extLst>
              <a:ext uri="{FF2B5EF4-FFF2-40B4-BE49-F238E27FC236}">
                <a16:creationId xmlns:a16="http://schemas.microsoft.com/office/drawing/2014/main" id="{EDCB1B93-1C96-453B-8401-4A24AF4082B0}"/>
              </a:ext>
            </a:extLst>
          </p:cNvPr>
          <p:cNvSpPr txBox="1"/>
          <p:nvPr/>
        </p:nvSpPr>
        <p:spPr>
          <a:xfrm>
            <a:off x="437322" y="2014330"/>
            <a:ext cx="2014329" cy="2677656"/>
          </a:xfrm>
          <a:prstGeom prst="rect">
            <a:avLst/>
          </a:prstGeom>
          <a:noFill/>
        </p:spPr>
        <p:txBody>
          <a:bodyPr wrap="square" rtlCol="0">
            <a:spAutoFit/>
          </a:bodyPr>
          <a:lstStyle/>
          <a:p>
            <a:r>
              <a:rPr lang="fr-FR" sz="2400" dirty="0"/>
              <a:t>Répartition des 90 élèves en groupes : </a:t>
            </a:r>
          </a:p>
          <a:p>
            <a:r>
              <a:rPr lang="fr-FR" sz="2400" dirty="0"/>
              <a:t>les aigles,</a:t>
            </a:r>
          </a:p>
          <a:p>
            <a:r>
              <a:rPr lang="fr-FR" sz="2400" dirty="0"/>
              <a:t>les loups,</a:t>
            </a:r>
          </a:p>
          <a:p>
            <a:r>
              <a:rPr lang="fr-FR" sz="2400" dirty="0"/>
              <a:t>les ours et les aurochs. </a:t>
            </a:r>
          </a:p>
        </p:txBody>
      </p:sp>
    </p:spTree>
    <p:extLst>
      <p:ext uri="{BB962C8B-B14F-4D97-AF65-F5344CB8AC3E}">
        <p14:creationId xmlns:p14="http://schemas.microsoft.com/office/powerpoint/2010/main" val="37697093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E0098F-83D0-4968-ACAB-2F2C33DEE09C}"/>
              </a:ext>
            </a:extLst>
          </p:cNvPr>
          <p:cNvSpPr>
            <a:spLocks noGrp="1"/>
          </p:cNvSpPr>
          <p:nvPr>
            <p:ph type="title"/>
          </p:nvPr>
        </p:nvSpPr>
        <p:spPr/>
        <p:txBody>
          <a:bodyPr/>
          <a:lstStyle/>
          <a:p>
            <a:endParaRPr lang="fr-FR"/>
          </a:p>
        </p:txBody>
      </p:sp>
      <p:pic>
        <p:nvPicPr>
          <p:cNvPr id="4" name="Espace réservé du contenu 3">
            <a:extLst>
              <a:ext uri="{FF2B5EF4-FFF2-40B4-BE49-F238E27FC236}">
                <a16:creationId xmlns:a16="http://schemas.microsoft.com/office/drawing/2014/main" id="{894B44D4-8AAA-4EFA-9D12-B255E486F7B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604683" y="754609"/>
            <a:ext cx="7749117" cy="5811838"/>
          </a:xfrm>
          <a:prstGeom prst="rect">
            <a:avLst/>
          </a:prstGeom>
        </p:spPr>
      </p:pic>
      <p:sp>
        <p:nvSpPr>
          <p:cNvPr id="5" name="ZoneTexte 4">
            <a:extLst>
              <a:ext uri="{FF2B5EF4-FFF2-40B4-BE49-F238E27FC236}">
                <a16:creationId xmlns:a16="http://schemas.microsoft.com/office/drawing/2014/main" id="{CFA60072-C6A2-44EF-BD41-6A3EB64CB717}"/>
              </a:ext>
            </a:extLst>
          </p:cNvPr>
          <p:cNvSpPr txBox="1"/>
          <p:nvPr/>
        </p:nvSpPr>
        <p:spPr>
          <a:xfrm>
            <a:off x="463826" y="901148"/>
            <a:ext cx="2902226" cy="4832092"/>
          </a:xfrm>
          <a:prstGeom prst="rect">
            <a:avLst/>
          </a:prstGeom>
          <a:noFill/>
        </p:spPr>
        <p:txBody>
          <a:bodyPr wrap="square" rtlCol="0">
            <a:spAutoFit/>
          </a:bodyPr>
          <a:lstStyle/>
          <a:p>
            <a:r>
              <a:rPr lang="fr-FR" sz="2800" dirty="0"/>
              <a:t>Atelier chasse,</a:t>
            </a:r>
          </a:p>
          <a:p>
            <a:r>
              <a:rPr lang="fr-FR" sz="2800" dirty="0"/>
              <a:t>Initiation aux armes de jets, pour comprendre le mode de vie des hommes nomades « chasseurs-cueilleurs » qui progressivement vont se sédentariser</a:t>
            </a:r>
          </a:p>
        </p:txBody>
      </p:sp>
    </p:spTree>
    <p:extLst>
      <p:ext uri="{BB962C8B-B14F-4D97-AF65-F5344CB8AC3E}">
        <p14:creationId xmlns:p14="http://schemas.microsoft.com/office/powerpoint/2010/main" val="153486140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527B89-BB1E-4DA7-A11A-F7F150C4ED07}"/>
              </a:ext>
            </a:extLst>
          </p:cNvPr>
          <p:cNvSpPr>
            <a:spLocks noGrp="1"/>
          </p:cNvSpPr>
          <p:nvPr>
            <p:ph type="title"/>
          </p:nvPr>
        </p:nvSpPr>
        <p:spPr/>
        <p:txBody>
          <a:bodyPr/>
          <a:lstStyle/>
          <a:p>
            <a:endParaRPr lang="fr-FR"/>
          </a:p>
        </p:txBody>
      </p:sp>
      <p:pic>
        <p:nvPicPr>
          <p:cNvPr id="4" name="Espace réservé du contenu 3">
            <a:extLst>
              <a:ext uri="{FF2B5EF4-FFF2-40B4-BE49-F238E27FC236}">
                <a16:creationId xmlns:a16="http://schemas.microsoft.com/office/drawing/2014/main" id="{020BCCE0-66B3-4853-B5E4-4B7D6DB6328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604683" y="742195"/>
            <a:ext cx="7749117" cy="5811838"/>
          </a:xfrm>
          <a:prstGeom prst="rect">
            <a:avLst/>
          </a:prstGeom>
        </p:spPr>
      </p:pic>
      <p:sp>
        <p:nvSpPr>
          <p:cNvPr id="5" name="ZoneTexte 4">
            <a:extLst>
              <a:ext uri="{FF2B5EF4-FFF2-40B4-BE49-F238E27FC236}">
                <a16:creationId xmlns:a16="http://schemas.microsoft.com/office/drawing/2014/main" id="{51332213-AFF9-4D75-8FE2-A143AF9B5279}"/>
              </a:ext>
            </a:extLst>
          </p:cNvPr>
          <p:cNvSpPr txBox="1"/>
          <p:nvPr/>
        </p:nvSpPr>
        <p:spPr>
          <a:xfrm>
            <a:off x="636104" y="2093843"/>
            <a:ext cx="2623931" cy="1384995"/>
          </a:xfrm>
          <a:prstGeom prst="rect">
            <a:avLst/>
          </a:prstGeom>
          <a:noFill/>
        </p:spPr>
        <p:txBody>
          <a:bodyPr wrap="square" rtlCol="0">
            <a:spAutoFit/>
          </a:bodyPr>
          <a:lstStyle/>
          <a:p>
            <a:r>
              <a:rPr lang="fr-FR" sz="2800" dirty="0"/>
              <a:t>Réplique d’un harpon pour la pêche en rivière</a:t>
            </a:r>
          </a:p>
        </p:txBody>
      </p:sp>
    </p:spTree>
    <p:extLst>
      <p:ext uri="{BB962C8B-B14F-4D97-AF65-F5344CB8AC3E}">
        <p14:creationId xmlns:p14="http://schemas.microsoft.com/office/powerpoint/2010/main" val="208948026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5888B4-983C-478C-AF09-FDEC829B812C}"/>
              </a:ext>
            </a:extLst>
          </p:cNvPr>
          <p:cNvSpPr>
            <a:spLocks noGrp="1"/>
          </p:cNvSpPr>
          <p:nvPr>
            <p:ph type="title"/>
          </p:nvPr>
        </p:nvSpPr>
        <p:spPr/>
        <p:txBody>
          <a:bodyPr/>
          <a:lstStyle/>
          <a:p>
            <a:endParaRPr lang="fr-FR"/>
          </a:p>
        </p:txBody>
      </p:sp>
      <p:pic>
        <p:nvPicPr>
          <p:cNvPr id="4" name="Espace réservé du contenu 3">
            <a:extLst>
              <a:ext uri="{FF2B5EF4-FFF2-40B4-BE49-F238E27FC236}">
                <a16:creationId xmlns:a16="http://schemas.microsoft.com/office/drawing/2014/main" id="{28CBD7C9-EC6B-44A4-8B80-95EF8279C0E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377832" y="365125"/>
            <a:ext cx="7975968" cy="5981976"/>
          </a:xfrm>
          <a:prstGeom prst="rect">
            <a:avLst/>
          </a:prstGeom>
        </p:spPr>
      </p:pic>
      <p:sp>
        <p:nvSpPr>
          <p:cNvPr id="5" name="ZoneTexte 4">
            <a:extLst>
              <a:ext uri="{FF2B5EF4-FFF2-40B4-BE49-F238E27FC236}">
                <a16:creationId xmlns:a16="http://schemas.microsoft.com/office/drawing/2014/main" id="{40F8B9CD-3415-40D5-92CE-AC5BDBE025D0}"/>
              </a:ext>
            </a:extLst>
          </p:cNvPr>
          <p:cNvSpPr txBox="1"/>
          <p:nvPr/>
        </p:nvSpPr>
        <p:spPr>
          <a:xfrm>
            <a:off x="357810" y="2266122"/>
            <a:ext cx="2809460" cy="830997"/>
          </a:xfrm>
          <a:prstGeom prst="rect">
            <a:avLst/>
          </a:prstGeom>
          <a:noFill/>
        </p:spPr>
        <p:txBody>
          <a:bodyPr wrap="square" rtlCol="0">
            <a:spAutoFit/>
          </a:bodyPr>
          <a:lstStyle/>
          <a:p>
            <a:r>
              <a:rPr lang="fr-FR" sz="2400" dirty="0"/>
              <a:t>Recommandations avant le tir à l’arc</a:t>
            </a:r>
          </a:p>
        </p:txBody>
      </p:sp>
    </p:spTree>
    <p:extLst>
      <p:ext uri="{BB962C8B-B14F-4D97-AF65-F5344CB8AC3E}">
        <p14:creationId xmlns:p14="http://schemas.microsoft.com/office/powerpoint/2010/main" val="249094168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198</Words>
  <Application>Microsoft Office PowerPoint</Application>
  <PresentationFormat>Grand écran</PresentationFormat>
  <Paragraphs>18</Paragraphs>
  <Slides>22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22</vt:i4>
      </vt:variant>
    </vt:vector>
  </HeadingPairs>
  <TitlesOfParts>
    <vt:vector size="26" baseType="lpstr">
      <vt:lpstr>Arial</vt:lpstr>
      <vt:lpstr>Calibri</vt:lpstr>
      <vt:lpstr>Calibri Light</vt:lpstr>
      <vt:lpstr>Thème Office</vt:lpstr>
      <vt:lpstr>Journée d’intégration des élèves des classes de 6ème Mardi 8 septembre 2020 Jardin de la Préhistoire</vt:lpstr>
      <vt:lpstr>Présentation PowerPoint</vt:lpstr>
      <vt:lpstr>Une journée de cohésion, pour créer des liens, partager , échanger, faire confiance aux adultes</vt:lpstr>
      <vt:lpstr>Présentation PowerPoint</vt:lpstr>
      <vt:lpstr>Présentation PowerPoint</vt:lpstr>
      <vt:lpstr>Présentation PowerPoint</vt:lpstr>
      <vt:lpstr>Présentation PowerPoint</vt:lpstr>
      <vt:lpstr>Présentation PowerPoint</vt:lpstr>
      <vt:lpstr>Présentation PowerPoint</vt:lpstr>
      <vt:lpstr>Avant de manier habillement l’arc et les flèches, les hommes ont d’abord utilisé la pierre, le gourdin, la massue, puis la sagaie, enfin la lance et le propulseur pour lancer encore plus loin et atteindre le gibier</vt:lpstr>
      <vt:lpstr>Présentation PowerPoint</vt:lpstr>
      <vt:lpstr>Présentation PowerPoint</vt:lpstr>
      <vt:lpstr>Atelier feu par friction, avec des silex ou de l’amadou (champignon)</vt:lpstr>
      <vt:lpstr>Découverte du site environnemental: le point d’eau, reconnaître les plantes et leurs propriétés médicinales</vt:lpstr>
      <vt:lpstr>Présentation PowerPoint</vt:lpstr>
      <vt:lpstr>Découverte et visite de la Maison Néolithique,  la sédentarisation des hommes chasseurs-cueilleurs</vt:lpstr>
      <vt:lpstr>Taille de la pierre , des silex</vt:lpstr>
      <vt:lpstr>Présentation PowerPoint</vt:lpstr>
      <vt:lpstr>Présentation PowerPoint</vt:lpstr>
      <vt:lpstr>Intérieur de la Maison Néolithique</vt:lpstr>
      <vt:lpstr>Pause goûter</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Journée d’intégration des élèves des classes de 6ème Mardi 8 septembre 2020</dc:title>
  <dc:creator>Anne-Sophie Chaubeau</dc:creator>
  <cp:lastModifiedBy>Anne-Sophie Chaubeau</cp:lastModifiedBy>
  <cp:revision>8</cp:revision>
  <dcterms:created xsi:type="dcterms:W3CDTF">2020-09-14T20:18:58Z</dcterms:created>
  <dcterms:modified xsi:type="dcterms:W3CDTF">2020-10-14T20:01:56Z</dcterms:modified>
</cp:coreProperties>
</file>